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515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57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837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8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29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158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522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92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569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33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433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948BB-3097-4C59-81DE-5E3E42679DF4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C9173-6538-4015-B397-E5F4888B9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65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" y="0"/>
            <a:ext cx="1217950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3240" y="280684"/>
            <a:ext cx="9103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dirty="0" smtClean="0">
                <a:solidFill>
                  <a:srgbClr val="0000CC"/>
                </a:solidFill>
                <a:latin typeface="+mj-lt"/>
              </a:rPr>
              <a:t>BỘ KẾ HOẠCH VÀ ĐẦU TƯ</a:t>
            </a:r>
          </a:p>
          <a:p>
            <a:pPr algn="ctr"/>
            <a:r>
              <a:rPr lang="vi-VN" sz="2400" b="1" dirty="0" smtClean="0">
                <a:solidFill>
                  <a:srgbClr val="0000CC"/>
                </a:solidFill>
                <a:latin typeface="+mj-lt"/>
              </a:rPr>
              <a:t>HỌC VIỆN CHÍNH SÁCH VÀ PHÁT TRIỂN</a:t>
            </a:r>
            <a:endParaRPr lang="en-US" sz="2400" b="1" dirty="0">
              <a:solidFill>
                <a:srgbClr val="0000CC"/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396240"/>
            <a:ext cx="1391920" cy="13919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200" y="409241"/>
            <a:ext cx="1349757" cy="14093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83760" y="1584960"/>
            <a:ext cx="319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b="1" dirty="0" smtClean="0">
                <a:solidFill>
                  <a:srgbClr val="FF0000"/>
                </a:solidFill>
              </a:rPr>
              <a:t>KHAI MẠC</a:t>
            </a:r>
            <a:endParaRPr lang="en-US" sz="4400" b="1" dirty="0">
              <a:solidFill>
                <a:srgbClr val="FF0000"/>
              </a:solidFill>
              <a:latin typeface="Centaur" panose="020305040502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7280" y="2550160"/>
            <a:ext cx="10739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002060"/>
                </a:solidFill>
                <a:latin typeface="+mj-lt"/>
              </a:rPr>
              <a:t>KHÓA ĐÀO TẠO </a:t>
            </a:r>
            <a:endParaRPr lang="vi-VN" sz="32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vi-VN" sz="3200" b="1" dirty="0" smtClean="0">
                <a:solidFill>
                  <a:srgbClr val="002060"/>
                </a:solidFill>
                <a:latin typeface="+mj-lt"/>
              </a:rPr>
              <a:t>NGHIỆP VỤ ĐẤU THẦU QUA MẠNG ĐỐI VỚI CÁN BỘ, NHÂN VIÊN TẬP ĐOÀN HTC/ITC</a:t>
            </a:r>
            <a:endParaRPr lang="en-US" sz="32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25800" y="4084746"/>
            <a:ext cx="6106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7/</a:t>
            </a:r>
            <a:r>
              <a:rPr lang="vi-VN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vi-VN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2020)</a:t>
            </a:r>
            <a:endParaRPr lang="en-US" sz="2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5080" y="5586789"/>
            <a:ext cx="498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i="1" dirty="0" smtClean="0">
                <a:solidFill>
                  <a:srgbClr val="0000CC"/>
                </a:solidFill>
                <a:latin typeface="+mj-lt"/>
              </a:rPr>
              <a:t>Hà Nội, ngày </a:t>
            </a:r>
            <a:r>
              <a:rPr lang="vi-VN" sz="2400" b="1" i="1" dirty="0">
                <a:solidFill>
                  <a:srgbClr val="0000CC"/>
                </a:solidFill>
                <a:latin typeface="+mj-lt"/>
              </a:rPr>
              <a:t>16</a:t>
            </a:r>
            <a:r>
              <a:rPr lang="vi-VN" sz="2400" b="1" i="1" dirty="0" smtClean="0">
                <a:solidFill>
                  <a:srgbClr val="0000CC"/>
                </a:solidFill>
                <a:latin typeface="+mj-lt"/>
              </a:rPr>
              <a:t> tháng 10 năm 2020</a:t>
            </a:r>
            <a:endParaRPr lang="en-US" sz="2400" b="1" i="1" dirty="0">
              <a:solidFill>
                <a:srgbClr val="0000CC"/>
              </a:solidFill>
              <a:latin typeface="+mj-lt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418091" y="1111681"/>
            <a:ext cx="33226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354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53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Centaur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hp</cp:lastModifiedBy>
  <cp:revision>12</cp:revision>
  <dcterms:created xsi:type="dcterms:W3CDTF">2020-09-07T07:44:27Z</dcterms:created>
  <dcterms:modified xsi:type="dcterms:W3CDTF">2020-10-14T23:14:02Z</dcterms:modified>
</cp:coreProperties>
</file>